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_rels/slide7.xml.rels" ContentType="application/vnd.openxmlformats-package.relationships+xml"/>
  <Override PartName="/ppt/slides/_rels/slide8.xml.rels" ContentType="application/vnd.openxmlformats-package.relationships+xml"/>
  <Override PartName="/ppt/slides/_rels/slide9.xml.rels" ContentType="application/vnd.openxmlformats-package.relationships+xml"/>
  <Override PartName="/ppt/slides/_rels/slide10.xml.rels" ContentType="application/vnd.openxmlformats-package.relationships+xml"/>
  <Override PartName="/ppt/slides/_rels/slide1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  <Override PartName="/ppt/media/image6.png" ContentType="image/png"/>
  <Override PartName="/ppt/media/image7.png" ContentType="image/png"/>
  <Override PartName="/ppt/media/image8.png" ContentType="image/png"/>
  <Override PartName="/ppt/media/image9.png" ContentType="image/png"/>
  <Override PartName="/ppt/media/image10.png" ContentType="image/png"/>
  <Override PartName="/ppt/media/image1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slide" Target="slides/slide7.xml"/><Relationship Id="rId10" Type="http://schemas.openxmlformats.org/officeDocument/2006/relationships/slide" Target="slides/slide8.xml"/><Relationship Id="rId11" Type="http://schemas.openxmlformats.org/officeDocument/2006/relationships/slide" Target="slides/slide9.xml"/><Relationship Id="rId12" Type="http://schemas.openxmlformats.org/officeDocument/2006/relationships/slide" Target="slides/slide10.xml"/><Relationship Id="rId13" Type="http://schemas.openxmlformats.org/officeDocument/2006/relationships/slide" Target="slides/slide11.xml"/><Relationship Id="rId1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9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0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6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7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8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3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4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6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7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8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r>
              <a:rPr b="0" lang="en-AU" sz="4400" spc="-1" strike="noStrike">
                <a:latin typeface="Arial"/>
              </a:rPr>
              <a:t>Click to edit the title text format</a:t>
            </a: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3200" spc="-1" strike="noStrike">
                <a:latin typeface="Arial"/>
              </a:rPr>
              <a:t>Click to edit the outline text format</a:t>
            </a:r>
            <a:endParaRPr b="0" lang="en-AU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800" spc="-1" strike="noStrike">
                <a:latin typeface="Arial"/>
              </a:rPr>
              <a:t>Second Outline Level</a:t>
            </a:r>
            <a:endParaRPr b="0" lang="en-AU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400" spc="-1" strike="noStrike">
                <a:latin typeface="Arial"/>
              </a:rPr>
              <a:t>Third Outline Level</a:t>
            </a:r>
            <a:endParaRPr b="0" lang="en-AU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en-AU" sz="2000" spc="-1" strike="noStrike">
                <a:latin typeface="Arial"/>
              </a:rPr>
              <a:t>Fourth Outline Level</a:t>
            </a:r>
            <a:endParaRPr b="0" lang="en-AU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Fifth Outline Level</a:t>
            </a:r>
            <a:endParaRPr b="0" lang="en-AU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Sixth Outline Level</a:t>
            </a:r>
            <a:endParaRPr b="0" lang="en-AU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en-AU" sz="2000" spc="-1" strike="noStrike">
                <a:latin typeface="Arial"/>
              </a:rPr>
              <a:t>Seventh Outline Level</a:t>
            </a:r>
            <a:endParaRPr b="0" lang="en-AU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image" Target="../media/image10.png"/><Relationship Id="rId2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image" Target="../media/image11.png"/><Relationship Id="rId2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image" Target="../media/image6.png"/><Relationship Id="rId2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image" Target="../media/image7.png"/><Relationship Id="rId2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image" Target="../media/image8.png"/><Relationship Id="rId2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9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7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2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3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4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6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400" cy="566568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1557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2023-04-10T11:35:38Z</dcterms:modified>
  <cp:revision>15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